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notesMasterIdLst>
    <p:notesMasterId r:id="rId22"/>
  </p:notesMasterIdLst>
  <p:sldIdLst>
    <p:sldId id="256" r:id="rId3"/>
    <p:sldId id="258" r:id="rId4"/>
    <p:sldId id="288" r:id="rId5"/>
    <p:sldId id="296" r:id="rId6"/>
    <p:sldId id="287" r:id="rId7"/>
    <p:sldId id="298" r:id="rId8"/>
    <p:sldId id="286" r:id="rId9"/>
    <p:sldId id="257" r:id="rId10"/>
    <p:sldId id="269" r:id="rId11"/>
    <p:sldId id="273" r:id="rId12"/>
    <p:sldId id="276" r:id="rId13"/>
    <p:sldId id="277" r:id="rId14"/>
    <p:sldId id="278" r:id="rId15"/>
    <p:sldId id="279" r:id="rId16"/>
    <p:sldId id="263" r:id="rId17"/>
    <p:sldId id="264" r:id="rId18"/>
    <p:sldId id="274" r:id="rId19"/>
    <p:sldId id="275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02" autoAdjust="0"/>
  </p:normalViewPr>
  <p:slideViewPr>
    <p:cSldViewPr snapToGrid="0">
      <p:cViewPr varScale="1">
        <p:scale>
          <a:sx n="122" d="100"/>
          <a:sy n="122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BC099-7514-4FDB-A05C-4CEE417D2406}" type="datetimeFigureOut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62A89-29A5-47A3-A8CB-84D63B7EF2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07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1C2E-9195-4125-AC58-05E3B3F2E826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99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65201-F9A2-44DA-BC5E-FEBE9810A73A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45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0AE1-2318-45CC-8F5D-A316BD3293CD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331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1C2E-9195-4125-AC58-05E3B3F2E826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162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58D3-8E63-4806-B2DE-1FA53B7759A0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537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FF403-5521-4ACC-90CF-1944F9B9B2CD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718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0CC5-1B05-4A1A-B76C-6A19F1D04F66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056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20F8-F3CE-428C-AADA-EE125F296DF8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30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4E11-010A-4333-A042-922AFB81CD3C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73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C40C-80E5-45D8-BB35-95A6EF4B7FC7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029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69B2A-7FA1-49D0-90FC-13AD0D5F50E9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41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58D3-8E63-4806-B2DE-1FA53B7759A0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818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8A41-0A21-4FE6-8A61-597F70786E9F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754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65201-F9A2-44DA-BC5E-FEBE9810A73A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02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0AE1-2318-45CC-8F5D-A316BD3293CD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95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FF403-5521-4ACC-90CF-1944F9B9B2CD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28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0CC5-1B05-4A1A-B76C-6A19F1D04F66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97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20F8-F3CE-428C-AADA-EE125F296DF8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8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4E11-010A-4333-A042-922AFB81CD3C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4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C40C-80E5-45D8-BB35-95A6EF4B7FC7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71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69B2A-7FA1-49D0-90FC-13AD0D5F50E9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902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8A41-0A21-4FE6-8A61-597F70786E9F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59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6A9FE03-6256-4DA7-BDD8-F1CC208B5481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25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6A9FE03-6256-4DA7-BDD8-F1CC208B5481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B1ED-9FB2-4D90-8C91-B74FDFE09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07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0F88A4-49F4-461E-B765-BF3995F38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612" y="1492737"/>
            <a:ext cx="10782300" cy="1356621"/>
          </a:xfrm>
        </p:spPr>
        <p:txBody>
          <a:bodyPr/>
          <a:lstStyle/>
          <a:p>
            <a:r>
              <a:rPr lang="en-US" altLang="zh-TW" sz="48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COCOAR2</a:t>
            </a:r>
            <a:r>
              <a:rPr lang="zh-TW" altLang="en-US" sz="48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  製作會議  </a:t>
            </a:r>
            <a:r>
              <a:rPr lang="en-US" altLang="zh-TW" sz="48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0901</a:t>
            </a:r>
            <a:endParaRPr lang="zh-TW" altLang="en-US" sz="48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72EB9-ADF4-4050-8677-976D9831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1</a:t>
            </a:fld>
            <a:endParaRPr lang="zh-TW" altLang="en-US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32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48D40F6-31F1-4729-BD69-8CC165DC2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27" y="0"/>
            <a:ext cx="3200400" cy="6858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955C412-E508-4A39-88C4-06D4123DB898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zh-TW" altLang="en-US" dirty="0"/>
              <a:t>什麼是</a:t>
            </a:r>
            <a:r>
              <a:rPr lang="en-US" altLang="zh-TW" dirty="0"/>
              <a:t>COCOAR2_</a:t>
            </a:r>
            <a:r>
              <a:rPr lang="zh-TW" altLang="en-US" dirty="0"/>
              <a:t>下載</a:t>
            </a:r>
            <a:r>
              <a:rPr lang="en-US" altLang="zh-TW" dirty="0"/>
              <a:t>APP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2E6CE3E-1FBF-48AD-A328-19DEDD82B398}"/>
              </a:ext>
            </a:extLst>
          </p:cNvPr>
          <p:cNvSpPr/>
          <p:nvPr/>
        </p:nvSpPr>
        <p:spPr>
          <a:xfrm>
            <a:off x="3053907" y="124336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EA9A15-E141-4D45-87DB-A7867BBB24B1}"/>
              </a:ext>
            </a:extLst>
          </p:cNvPr>
          <p:cNvSpPr/>
          <p:nvPr/>
        </p:nvSpPr>
        <p:spPr>
          <a:xfrm>
            <a:off x="9680968" y="5705062"/>
            <a:ext cx="642476" cy="12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1FD33A-8696-4C72-8AB2-EF163AE9B409}"/>
              </a:ext>
            </a:extLst>
          </p:cNvPr>
          <p:cNvSpPr/>
          <p:nvPr/>
        </p:nvSpPr>
        <p:spPr>
          <a:xfrm>
            <a:off x="1130171" y="2195412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356745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89D8BEF-09E7-4A0F-943F-DC62FA118C26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zh-TW" altLang="en-US" kern="0" dirty="0">
                <a:solidFill>
                  <a:prstClr val="black"/>
                </a:solidFill>
              </a:rPr>
              <a:t>公司介紹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35D0D7C-A649-4548-87C5-074AEF41C45D}"/>
              </a:ext>
            </a:extLst>
          </p:cNvPr>
          <p:cNvSpPr/>
          <p:nvPr/>
        </p:nvSpPr>
        <p:spPr>
          <a:xfrm>
            <a:off x="1132524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C23ECD-9D27-4316-B2B0-B1828C5C2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7" y="0"/>
            <a:ext cx="2461846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E24A3FC-21BF-45C2-A3D2-9BFBD8246CC2}"/>
              </a:ext>
            </a:extLst>
          </p:cNvPr>
          <p:cNvSpPr/>
          <p:nvPr/>
        </p:nvSpPr>
        <p:spPr>
          <a:xfrm>
            <a:off x="9527212" y="6023113"/>
            <a:ext cx="642476" cy="12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944516C-7495-4568-9274-3577EBCC0D30}"/>
              </a:ext>
            </a:extLst>
          </p:cNvPr>
          <p:cNvSpPr/>
          <p:nvPr/>
        </p:nvSpPr>
        <p:spPr>
          <a:xfrm>
            <a:off x="1130171" y="2195412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385838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8E80B0-368C-4EA2-93D3-5554EEEE9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17" y="0"/>
            <a:ext cx="5053263" cy="6858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665E84D7-BAFB-4DD7-B5F7-C92F8DE6D25C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kern="0">
                <a:solidFill>
                  <a:prstClr val="black"/>
                </a:solidFill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zh-TW" altLang="en-US"/>
              <a:t>最新消息</a:t>
            </a:r>
            <a:r>
              <a:rPr lang="en-US" altLang="zh-TW" dirty="0"/>
              <a:t>_</a:t>
            </a:r>
            <a:r>
              <a:rPr lang="zh-TW" altLang="en-US" dirty="0"/>
              <a:t>目錄頁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D42F83F-D947-4783-ADA9-E1F5B3A5365F}"/>
              </a:ext>
            </a:extLst>
          </p:cNvPr>
          <p:cNvSpPr/>
          <p:nvPr/>
        </p:nvSpPr>
        <p:spPr>
          <a:xfrm>
            <a:off x="1948069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C68349-06A0-4255-83F9-DEFA6A2B101C}"/>
              </a:ext>
            </a:extLst>
          </p:cNvPr>
          <p:cNvSpPr txBox="1"/>
          <p:nvPr/>
        </p:nvSpPr>
        <p:spPr>
          <a:xfrm>
            <a:off x="32799" y="759766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1400">
                <a:latin typeface="Adobe 仿宋 Std R" panose="02020400000000000000" pitchFamily="18" charset="-128"/>
                <a:ea typeface="Adobe 仿宋 Std R" panose="02020400000000000000" pitchFamily="18" charset="-128"/>
              </a:defRPr>
            </a:lvl1pPr>
          </a:lstStyle>
          <a:p>
            <a:r>
              <a:rPr lang="zh-TW" altLang="en-US" dirty="0">
                <a:solidFill>
                  <a:srgbClr val="FF0000"/>
                </a:solidFill>
              </a:rPr>
              <a:t>紅框處添加分頁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AA53E5-D24F-48E4-85AD-5C26F3C1ADD7}"/>
              </a:ext>
            </a:extLst>
          </p:cNvPr>
          <p:cNvSpPr/>
          <p:nvPr/>
        </p:nvSpPr>
        <p:spPr>
          <a:xfrm>
            <a:off x="7328453" y="5302803"/>
            <a:ext cx="2637182" cy="28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D945A5B-B942-44B6-8320-FE9D3EBD5E1B}"/>
              </a:ext>
            </a:extLst>
          </p:cNvPr>
          <p:cNvSpPr/>
          <p:nvPr/>
        </p:nvSpPr>
        <p:spPr>
          <a:xfrm>
            <a:off x="1130171" y="2195412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278689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528373-E598-4A7C-8D86-B1D2CB97E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96" y="28577"/>
            <a:ext cx="5053263" cy="6858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7B7B6A4-89AC-4398-8C38-E4FC22264434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kern="0">
                <a:solidFill>
                  <a:prstClr val="black"/>
                </a:solidFill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zh-TW" altLang="en-US" dirty="0"/>
              <a:t>最新消息</a:t>
            </a:r>
            <a:r>
              <a:rPr lang="en-US" altLang="zh-TW" dirty="0"/>
              <a:t>_</a:t>
            </a:r>
            <a:r>
              <a:rPr lang="zh-TW" altLang="en-US" dirty="0"/>
              <a:t>文章內頁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8AA8B0C-EA1C-43A7-98D9-DF23B192C3D8}"/>
              </a:ext>
            </a:extLst>
          </p:cNvPr>
          <p:cNvSpPr/>
          <p:nvPr/>
        </p:nvSpPr>
        <p:spPr>
          <a:xfrm>
            <a:off x="2226365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A6D6006-3A5B-40AD-A520-49381812940A}"/>
              </a:ext>
            </a:extLst>
          </p:cNvPr>
          <p:cNvSpPr/>
          <p:nvPr/>
        </p:nvSpPr>
        <p:spPr>
          <a:xfrm>
            <a:off x="1130171" y="2195412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4294346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5D5E72-79A9-4452-B33D-BB7E074C8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74" y="579091"/>
            <a:ext cx="7991273" cy="6056243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DF9BD49-BD66-4F1E-9E47-E040F9E462B1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kern="0">
                <a:solidFill>
                  <a:prstClr val="black"/>
                </a:solidFill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zh-TW" altLang="en-US" dirty="0"/>
              <a:t>費用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BEAC78E-E0DE-40D2-9AC4-23DF9FA660E5}"/>
              </a:ext>
            </a:extLst>
          </p:cNvPr>
          <p:cNvSpPr/>
          <p:nvPr/>
        </p:nvSpPr>
        <p:spPr>
          <a:xfrm>
            <a:off x="669912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69E490-6548-4CBC-A5C9-96FB552F798A}"/>
              </a:ext>
            </a:extLst>
          </p:cNvPr>
          <p:cNvSpPr/>
          <p:nvPr/>
        </p:nvSpPr>
        <p:spPr>
          <a:xfrm>
            <a:off x="11502888" y="1948070"/>
            <a:ext cx="291760" cy="91440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9DF094E-0BF7-46D7-9DE6-69CAE3C336CD}"/>
              </a:ext>
            </a:extLst>
          </p:cNvPr>
          <p:cNvSpPr/>
          <p:nvPr/>
        </p:nvSpPr>
        <p:spPr>
          <a:xfrm>
            <a:off x="1130171" y="2195412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140044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B0727AD-9D24-408A-AD58-EAFB2277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B4C0FD8-C9A8-4206-AA4C-0BED702FBFDB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kern="0">
                <a:solidFill>
                  <a:prstClr val="black"/>
                </a:solidFill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zh-TW" altLang="en-US" dirty="0"/>
              <a:t>運用方式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9612A98-8D9B-4FA3-882D-99C9CF334803}"/>
              </a:ext>
            </a:extLst>
          </p:cNvPr>
          <p:cNvSpPr/>
          <p:nvPr/>
        </p:nvSpPr>
        <p:spPr>
          <a:xfrm>
            <a:off x="1133738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7927F8-0086-41E4-892D-FE6E6BDA2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17" y="0"/>
            <a:ext cx="5647765" cy="6858000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782D0B4-8211-4FCF-9CDD-9931AD8E9156}"/>
              </a:ext>
            </a:extLst>
          </p:cNvPr>
          <p:cNvSpPr/>
          <p:nvPr/>
        </p:nvSpPr>
        <p:spPr>
          <a:xfrm>
            <a:off x="1130171" y="2195412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369793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2E8F8AC-BA1F-49DE-AA06-0208EC902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863" y="0"/>
            <a:ext cx="417443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2B06371-0903-4621-BBFA-179199A997E6}"/>
              </a:ext>
            </a:extLst>
          </p:cNvPr>
          <p:cNvSpPr txBox="1"/>
          <p:nvPr/>
        </p:nvSpPr>
        <p:spPr>
          <a:xfrm>
            <a:off x="0" y="622852"/>
            <a:ext cx="2937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1400">
                <a:latin typeface="Adobe 仿宋 Std R" panose="02020400000000000000" pitchFamily="18" charset="-128"/>
                <a:ea typeface="Adobe 仿宋 Std R" panose="02020400000000000000" pitchFamily="18" charset="-128"/>
              </a:defRPr>
            </a:lvl1pPr>
          </a:lstStyle>
          <a:p>
            <a:r>
              <a:rPr lang="en-US" altLang="zh-TW" dirty="0"/>
              <a:t>RWD</a:t>
            </a:r>
            <a:r>
              <a:rPr lang="zh-TW" altLang="en-US" dirty="0"/>
              <a:t> </a:t>
            </a:r>
            <a:r>
              <a:rPr lang="en-US" altLang="zh-TW" dirty="0"/>
              <a:t>  </a:t>
            </a:r>
          </a:p>
          <a:p>
            <a:r>
              <a:rPr lang="en-US" altLang="zh-TW" dirty="0"/>
              <a:t>CMS</a:t>
            </a:r>
            <a:r>
              <a:rPr lang="zh-TW" altLang="en-US" dirty="0"/>
              <a:t> 後台編輯內容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53DE9D-7F6F-4D55-95EA-CF0E58C70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E32E345B-1C4D-4D76-A99E-FF01D560558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kern="0">
                <a:solidFill>
                  <a:prstClr val="black"/>
                </a:solidFill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zh-TW" altLang="en-US" dirty="0"/>
              <a:t>運用方式</a:t>
            </a:r>
            <a:r>
              <a:rPr lang="en-US" altLang="zh-TW" dirty="0"/>
              <a:t>-</a:t>
            </a:r>
            <a:r>
              <a:rPr lang="zh-TW" altLang="en-US" dirty="0"/>
              <a:t>內頁</a:t>
            </a:r>
            <a:endParaRPr lang="en-US" altLang="zh-TW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F50C3CA-B157-467B-BADE-74FB70E260E7}"/>
              </a:ext>
            </a:extLst>
          </p:cNvPr>
          <p:cNvSpPr/>
          <p:nvPr/>
        </p:nvSpPr>
        <p:spPr>
          <a:xfrm>
            <a:off x="1770069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97C1E9-1EF5-4E89-B296-24ED9F099B3C}"/>
              </a:ext>
            </a:extLst>
          </p:cNvPr>
          <p:cNvSpPr/>
          <p:nvPr/>
        </p:nvSpPr>
        <p:spPr>
          <a:xfrm>
            <a:off x="11411663" y="643612"/>
            <a:ext cx="219635" cy="769372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83F9CD-0903-4FFF-BC1D-E9FC4C29F62B}"/>
              </a:ext>
            </a:extLst>
          </p:cNvPr>
          <p:cNvSpPr/>
          <p:nvPr/>
        </p:nvSpPr>
        <p:spPr>
          <a:xfrm>
            <a:off x="9090991" y="5420139"/>
            <a:ext cx="940905" cy="185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7A4D341-C35F-4909-BE44-ADE84A03C01E}"/>
              </a:ext>
            </a:extLst>
          </p:cNvPr>
          <p:cNvSpPr/>
          <p:nvPr/>
        </p:nvSpPr>
        <p:spPr>
          <a:xfrm>
            <a:off x="1130171" y="2195412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3075838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96CDD61-7466-4D8E-9312-6B28C47F4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04" y="0"/>
            <a:ext cx="4565478" cy="6858000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C5A8A8A-722E-45C7-B780-122A2B1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DDC8513-F31D-477E-A68E-9D3956482A8D}"/>
              </a:ext>
            </a:extLst>
          </p:cNvPr>
          <p:cNvSpPr/>
          <p:nvPr/>
        </p:nvSpPr>
        <p:spPr>
          <a:xfrm>
            <a:off x="2708878" y="137693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858FE16-A8B0-4A55-A99A-C457D634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684"/>
            <a:ext cx="10772775" cy="775768"/>
          </a:xfrm>
        </p:spPr>
        <p:txBody>
          <a:bodyPr>
            <a:normAutofit/>
          </a:bodyPr>
          <a:lstStyle/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頁面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: 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導入實績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目錄頁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504D7D-F35C-4620-A091-E4DFD80764A0}"/>
              </a:ext>
            </a:extLst>
          </p:cNvPr>
          <p:cNvSpPr/>
          <p:nvPr/>
        </p:nvSpPr>
        <p:spPr>
          <a:xfrm>
            <a:off x="1130171" y="2195412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2919368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C5A8A8A-722E-45C7-B780-122A2B1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 w="6350">
            <a:solidFill>
              <a:schemeClr val="tx1"/>
            </a:solidFill>
          </a:ln>
        </p:spPr>
        <p:txBody>
          <a:bodyPr/>
          <a:lstStyle/>
          <a:p>
            <a:fld id="{05F2B1ED-9FB2-4D90-8C91-B74FDFE09428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DDC8513-F31D-477E-A68E-9D3956482A8D}"/>
              </a:ext>
            </a:extLst>
          </p:cNvPr>
          <p:cNvSpPr/>
          <p:nvPr/>
        </p:nvSpPr>
        <p:spPr>
          <a:xfrm>
            <a:off x="3084017" y="152628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858FE16-A8B0-4A55-A99A-C457D634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684"/>
            <a:ext cx="10772775" cy="775768"/>
          </a:xfrm>
        </p:spPr>
        <p:txBody>
          <a:bodyPr>
            <a:normAutofit/>
          </a:bodyPr>
          <a:lstStyle/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頁面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: 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導入實績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_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客戶心聲頁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201CBF-4486-49F0-A2BB-4C5D6F239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972" y="0"/>
            <a:ext cx="4841755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2F28081-19B8-429A-8DA4-387F57E8B8DA}"/>
              </a:ext>
            </a:extLst>
          </p:cNvPr>
          <p:cNvSpPr/>
          <p:nvPr/>
        </p:nvSpPr>
        <p:spPr>
          <a:xfrm>
            <a:off x="11151954" y="843376"/>
            <a:ext cx="208773" cy="600386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D340169-4237-4A8C-82FB-E738C2D9256B}"/>
              </a:ext>
            </a:extLst>
          </p:cNvPr>
          <p:cNvSpPr/>
          <p:nvPr/>
        </p:nvSpPr>
        <p:spPr>
          <a:xfrm>
            <a:off x="1130171" y="2195412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1317307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B8984FC-6BEF-4EC4-92E1-5B80A7530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48" y="0"/>
            <a:ext cx="5390904" cy="6858000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C5A8A8A-722E-45C7-B780-122A2B1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B784DB5-6DDE-4F38-876D-3F8530C05B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zh-TW" altLang="en-US" dirty="0"/>
              <a:t>詢問表單</a:t>
            </a:r>
            <a:endParaRPr lang="en-US" altLang="zh-TW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84180B4-6D3B-4644-B01C-D4C4E6304A32}"/>
              </a:ext>
            </a:extLst>
          </p:cNvPr>
          <p:cNvSpPr/>
          <p:nvPr/>
        </p:nvSpPr>
        <p:spPr>
          <a:xfrm>
            <a:off x="1209245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9C44CB-7025-4BC0-82C7-11D6E9A69D1C}"/>
              </a:ext>
            </a:extLst>
          </p:cNvPr>
          <p:cNvSpPr/>
          <p:nvPr/>
        </p:nvSpPr>
        <p:spPr>
          <a:xfrm>
            <a:off x="6534578" y="936867"/>
            <a:ext cx="4778601" cy="1070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AACDC1F-DDBD-4066-9DCE-8EC78D2ABD11}"/>
              </a:ext>
            </a:extLst>
          </p:cNvPr>
          <p:cNvSpPr txBox="1"/>
          <p:nvPr/>
        </p:nvSpPr>
        <p:spPr>
          <a:xfrm>
            <a:off x="32799" y="759766"/>
            <a:ext cx="2140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1400">
                <a:latin typeface="Adobe 仿宋 Std R" panose="02020400000000000000" pitchFamily="18" charset="-128"/>
                <a:ea typeface="Adobe 仿宋 Std R" panose="02020400000000000000" pitchFamily="18" charset="-128"/>
              </a:defRPr>
            </a:lvl1pPr>
          </a:lstStyle>
          <a:p>
            <a:r>
              <a:rPr lang="zh-TW" altLang="en-US" dirty="0">
                <a:solidFill>
                  <a:srgbClr val="FF0000"/>
                </a:solidFill>
              </a:rPr>
              <a:t>紅框處文字未確認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0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52059EF-04BB-4EE8-BE07-5FB7E925576B}"/>
              </a:ext>
            </a:extLst>
          </p:cNvPr>
          <p:cNvSpPr/>
          <p:nvPr/>
        </p:nvSpPr>
        <p:spPr>
          <a:xfrm>
            <a:off x="337625" y="512688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首頁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A33FF8E-0DA7-4C9C-95F6-2FA74D727D89}"/>
              </a:ext>
            </a:extLst>
          </p:cNvPr>
          <p:cNvSpPr/>
          <p:nvPr/>
        </p:nvSpPr>
        <p:spPr>
          <a:xfrm>
            <a:off x="3677119" y="512688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200" kern="0" dirty="0">
                <a:solidFill>
                  <a:prstClr val="black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公司介紹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5C82472-8FAE-443F-995C-765527AC03DE}"/>
              </a:ext>
            </a:extLst>
          </p:cNvPr>
          <p:cNvSpPr/>
          <p:nvPr/>
        </p:nvSpPr>
        <p:spPr>
          <a:xfrm>
            <a:off x="5346866" y="512688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200" kern="0" dirty="0">
                <a:solidFill>
                  <a:prstClr val="black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最新消息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D73C64F-B64B-4938-A10C-93254130D81B}"/>
              </a:ext>
            </a:extLst>
          </p:cNvPr>
          <p:cNvSpPr/>
          <p:nvPr/>
        </p:nvSpPr>
        <p:spPr>
          <a:xfrm>
            <a:off x="3677119" y="1395855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公司資訊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09AC3D2-8E40-4C4D-85D0-68DF8A43E328}"/>
              </a:ext>
            </a:extLst>
          </p:cNvPr>
          <p:cNvSpPr/>
          <p:nvPr/>
        </p:nvSpPr>
        <p:spPr>
          <a:xfrm>
            <a:off x="3677119" y="2279022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TW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Google</a:t>
            </a: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地圖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9B169E8-40A9-4033-9630-693083B9EA4C}"/>
              </a:ext>
            </a:extLst>
          </p:cNvPr>
          <p:cNvSpPr/>
          <p:nvPr/>
        </p:nvSpPr>
        <p:spPr>
          <a:xfrm>
            <a:off x="5346866" y="1397114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目錄頁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6C6B5B7-E74B-424F-A44F-8A08B3987B38}"/>
              </a:ext>
            </a:extLst>
          </p:cNvPr>
          <p:cNvSpPr/>
          <p:nvPr/>
        </p:nvSpPr>
        <p:spPr>
          <a:xfrm>
            <a:off x="5346866" y="2279022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文章內頁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6E12EE-50A8-4AFC-85C4-7888FD8AF6C3}"/>
              </a:ext>
            </a:extLst>
          </p:cNvPr>
          <p:cNvSpPr/>
          <p:nvPr/>
        </p:nvSpPr>
        <p:spPr>
          <a:xfrm>
            <a:off x="1844885" y="6202670"/>
            <a:ext cx="1440000" cy="540000"/>
          </a:xfrm>
          <a:prstGeom prst="rect">
            <a:avLst/>
          </a:prstGeom>
          <a:solidFill>
            <a:srgbClr val="FEFDE2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中文版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7A2F41C-742B-4797-902F-D30698A83DCB}"/>
              </a:ext>
            </a:extLst>
          </p:cNvPr>
          <p:cNvSpPr/>
          <p:nvPr/>
        </p:nvSpPr>
        <p:spPr>
          <a:xfrm>
            <a:off x="225158" y="6202248"/>
            <a:ext cx="1440000" cy="540000"/>
          </a:xfrm>
          <a:prstGeom prst="rect">
            <a:avLst/>
          </a:prstGeom>
          <a:solidFill>
            <a:srgbClr val="FEFDE2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相關連結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FD938D9-F37C-483B-BE1A-504616101B62}"/>
              </a:ext>
            </a:extLst>
          </p:cNvPr>
          <p:cNvSpPr/>
          <p:nvPr/>
        </p:nvSpPr>
        <p:spPr>
          <a:xfrm>
            <a:off x="8686360" y="520240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運用方式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6F0DC95-F9E3-42A9-9554-5203B907C5A0}"/>
              </a:ext>
            </a:extLst>
          </p:cNvPr>
          <p:cNvSpPr/>
          <p:nvPr/>
        </p:nvSpPr>
        <p:spPr>
          <a:xfrm>
            <a:off x="10356107" y="512688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導入實績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607E177-8DED-4400-B486-F5814CC87A4A}"/>
              </a:ext>
            </a:extLst>
          </p:cNvPr>
          <p:cNvSpPr/>
          <p:nvPr/>
        </p:nvSpPr>
        <p:spPr>
          <a:xfrm>
            <a:off x="8686360" y="1403407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目錄頁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C04E628-6A8B-4CD0-8228-92BD9065ABAB}"/>
              </a:ext>
            </a:extLst>
          </p:cNvPr>
          <p:cNvSpPr/>
          <p:nvPr/>
        </p:nvSpPr>
        <p:spPr>
          <a:xfrm>
            <a:off x="8686360" y="2281163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內頁 </a:t>
            </a:r>
            <a:endParaRPr kumimoji="0" lang="en-US" altLang="zh-TW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(6</a:t>
            </a: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個內容排版</a:t>
            </a:r>
            <a:r>
              <a:rPr kumimoji="0" lang="en-US" altLang="zh-TW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)</a:t>
            </a:r>
            <a:endParaRPr kumimoji="0" lang="zh-TW" altLang="en-US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96A25A8-10E1-4EDE-AB9C-8C1DF479DF8F}"/>
              </a:ext>
            </a:extLst>
          </p:cNvPr>
          <p:cNvSpPr/>
          <p:nvPr/>
        </p:nvSpPr>
        <p:spPr>
          <a:xfrm>
            <a:off x="10356107" y="1395855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目錄</a:t>
            </a:r>
            <a:endParaRPr kumimoji="0" lang="zh-TW" altLang="en-US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BB2F17E-4AB3-409E-9A49-B6CFC9368922}"/>
              </a:ext>
            </a:extLst>
          </p:cNvPr>
          <p:cNvSpPr/>
          <p:nvPr/>
        </p:nvSpPr>
        <p:spPr>
          <a:xfrm>
            <a:off x="10356107" y="2273611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案例 </a:t>
            </a:r>
            <a:endParaRPr lang="en-US" altLang="zh-TW" sz="1200" kern="0" dirty="0">
              <a:solidFill>
                <a:sysClr val="windowText" lastClr="000000"/>
              </a:solidFill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外部連結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43E91E7-48A4-42B4-B83C-2A1B870C5ADD}"/>
              </a:ext>
            </a:extLst>
          </p:cNvPr>
          <p:cNvSpPr/>
          <p:nvPr/>
        </p:nvSpPr>
        <p:spPr>
          <a:xfrm>
            <a:off x="7016613" y="520240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費用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C6D358C-289B-4E22-8575-870BADEEA52C}"/>
              </a:ext>
            </a:extLst>
          </p:cNvPr>
          <p:cNvSpPr/>
          <p:nvPr/>
        </p:nvSpPr>
        <p:spPr>
          <a:xfrm>
            <a:off x="2007372" y="512688"/>
            <a:ext cx="1440000" cy="7200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9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zh-TW" altLang="en-US" sz="1200" kern="0" dirty="0">
                <a:solidFill>
                  <a:prstClr val="black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什麼是</a:t>
            </a:r>
            <a:r>
              <a:rPr lang="en-US" altLang="zh-TW" sz="1200" kern="0" dirty="0">
                <a:solidFill>
                  <a:prstClr val="black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COCOAR2</a:t>
            </a:r>
            <a:endParaRPr kumimoji="0" lang="zh-TW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F76D7EB-8E4E-44D2-A96B-FBBEAB03383F}"/>
              </a:ext>
            </a:extLst>
          </p:cNvPr>
          <p:cNvSpPr/>
          <p:nvPr/>
        </p:nvSpPr>
        <p:spPr>
          <a:xfrm>
            <a:off x="2007372" y="1395855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 COCOAR2</a:t>
            </a:r>
            <a:r>
              <a:rPr lang="zh-TW" altLang="en-US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的優點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8610298-13AF-4B81-8885-BB0001E74FD6}"/>
              </a:ext>
            </a:extLst>
          </p:cNvPr>
          <p:cNvSpPr/>
          <p:nvPr/>
        </p:nvSpPr>
        <p:spPr>
          <a:xfrm>
            <a:off x="2007372" y="2279022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QR</a:t>
            </a:r>
            <a:r>
              <a:rPr lang="zh-TW" altLang="en-US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與識別標籤（</a:t>
            </a:r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Marker</a:t>
            </a:r>
            <a:r>
              <a:rPr lang="zh-TW" altLang="en-US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）圖像的不同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C60C58E-A09F-4C88-9A9B-13F110FD8A8E}"/>
              </a:ext>
            </a:extLst>
          </p:cNvPr>
          <p:cNvSpPr/>
          <p:nvPr/>
        </p:nvSpPr>
        <p:spPr>
          <a:xfrm>
            <a:off x="2007372" y="3165589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下載</a:t>
            </a:r>
            <a:r>
              <a:rPr lang="en-US" altLang="zh-TW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APP</a:t>
            </a:r>
            <a:endParaRPr kumimoji="0" lang="zh-TW" altLang="en-US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83673C3-F82B-46F7-BAF4-6611AD8BED1E}"/>
              </a:ext>
            </a:extLst>
          </p:cNvPr>
          <p:cNvSpPr txBox="1"/>
          <p:nvPr/>
        </p:nvSpPr>
        <p:spPr>
          <a:xfrm>
            <a:off x="3115017" y="938680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x3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7BC21B5-55B2-4DA2-B34B-6F55896741AC}"/>
              </a:ext>
            </a:extLst>
          </p:cNvPr>
          <p:cNvSpPr txBox="1"/>
          <p:nvPr/>
        </p:nvSpPr>
        <p:spPr>
          <a:xfrm>
            <a:off x="4799590" y="942234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x1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684DB3D-9B1F-4491-9596-E18A6DC8CEBA}"/>
              </a:ext>
            </a:extLst>
          </p:cNvPr>
          <p:cNvSpPr txBox="1"/>
          <p:nvPr/>
        </p:nvSpPr>
        <p:spPr>
          <a:xfrm>
            <a:off x="6442245" y="946828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x2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54ADD19-C476-44CA-9D09-415FF2D23BC2}"/>
              </a:ext>
            </a:extLst>
          </p:cNvPr>
          <p:cNvSpPr txBox="1"/>
          <p:nvPr/>
        </p:nvSpPr>
        <p:spPr>
          <a:xfrm>
            <a:off x="8111992" y="942234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x1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0DFFB47-7882-4460-89A7-2726DDCB5056}"/>
              </a:ext>
            </a:extLst>
          </p:cNvPr>
          <p:cNvSpPr txBox="1"/>
          <p:nvPr/>
        </p:nvSpPr>
        <p:spPr>
          <a:xfrm>
            <a:off x="9766360" y="942234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x2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8B15CA1-B406-406C-BB12-DB781CCB655B}"/>
              </a:ext>
            </a:extLst>
          </p:cNvPr>
          <p:cNvSpPr txBox="1"/>
          <p:nvPr/>
        </p:nvSpPr>
        <p:spPr>
          <a:xfrm>
            <a:off x="11436107" y="942234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x2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1709461-F1D8-421A-BECC-0352A96E8D56}"/>
              </a:ext>
            </a:extLst>
          </p:cNvPr>
          <p:cNvSpPr txBox="1"/>
          <p:nvPr/>
        </p:nvSpPr>
        <p:spPr>
          <a:xfrm>
            <a:off x="1421391" y="938680"/>
            <a:ext cx="58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x1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0BF3F34-9829-4E56-B7AE-7B4831B4B923}"/>
              </a:ext>
            </a:extLst>
          </p:cNvPr>
          <p:cNvSpPr/>
          <p:nvPr/>
        </p:nvSpPr>
        <p:spPr>
          <a:xfrm>
            <a:off x="10356107" y="5416768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zh-TW" alt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obe 宋体 Std L" panose="02020300000000000000" pitchFamily="18" charset="-128"/>
                <a:ea typeface="Adobe 宋体 Std L" panose="02020300000000000000" pitchFamily="18" charset="-128"/>
              </a:rPr>
              <a:t>詢問表單</a:t>
            </a:r>
            <a:r>
              <a:rPr lang="en-US" altLang="zh-TW" sz="12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x1</a:t>
            </a:r>
            <a:endParaRPr lang="zh-TW" altLang="en-US" sz="12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9F006A-1CB0-4355-B5D9-225F03FA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z="120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2</a:t>
            </a:fld>
            <a:endParaRPr lang="zh-TW" altLang="en-US" sz="120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6C1C52-1A03-48F5-8117-81FB534B8AEE}"/>
              </a:ext>
            </a:extLst>
          </p:cNvPr>
          <p:cNvSpPr/>
          <p:nvPr/>
        </p:nvSpPr>
        <p:spPr>
          <a:xfrm>
            <a:off x="10356107" y="3189742"/>
            <a:ext cx="1440000" cy="720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4EB3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客人心聲</a:t>
            </a:r>
            <a:endParaRPr lang="en-US" altLang="zh-TW" sz="1200" kern="0" dirty="0">
              <a:solidFill>
                <a:sysClr val="windowText" lastClr="000000"/>
              </a:solidFill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內頁</a:t>
            </a:r>
            <a:endParaRPr kumimoji="0" lang="zh-TW" altLang="en-US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41" name="標題 1">
            <a:extLst>
              <a:ext uri="{FF2B5EF4-FFF2-40B4-BE49-F238E27FC236}">
                <a16:creationId xmlns:a16="http://schemas.microsoft.com/office/drawing/2014/main" id="{B3B3E185-57F8-403A-89DE-AC1A8257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684"/>
            <a:ext cx="10772775" cy="660536"/>
          </a:xfrm>
        </p:spPr>
        <p:txBody>
          <a:bodyPr>
            <a:normAutofit/>
          </a:bodyPr>
          <a:lstStyle/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網站架構</a:t>
            </a:r>
          </a:p>
        </p:txBody>
      </p:sp>
    </p:spTree>
    <p:extLst>
      <p:ext uri="{BB962C8B-B14F-4D97-AF65-F5344CB8AC3E}">
        <p14:creationId xmlns:p14="http://schemas.microsoft.com/office/powerpoint/2010/main" val="271043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07B320-E649-4895-AEDB-E6DFB30EA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07" y="126272"/>
            <a:ext cx="6491498" cy="20545588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3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6ACCB4E-4F88-482A-A7E9-EE917DFC7237}"/>
              </a:ext>
            </a:extLst>
          </p:cNvPr>
          <p:cNvSpPr/>
          <p:nvPr/>
        </p:nvSpPr>
        <p:spPr>
          <a:xfrm>
            <a:off x="2107094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首頁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– 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第一區塊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988A57-E0A5-4D82-A9C8-DAE324EFBE14}"/>
              </a:ext>
            </a:extLst>
          </p:cNvPr>
          <p:cNvSpPr txBox="1"/>
          <p:nvPr/>
        </p:nvSpPr>
        <p:spPr>
          <a:xfrm>
            <a:off x="40283" y="904841"/>
            <a:ext cx="5022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1400">
                <a:latin typeface="Adobe 仿宋 Std R" panose="02020400000000000000" pitchFamily="18" charset="-128"/>
                <a:ea typeface="Adobe 仿宋 Std R" panose="02020400000000000000" pitchFamily="18" charset="-128"/>
              </a:defRPr>
            </a:lvl1pPr>
          </a:lstStyle>
          <a:p>
            <a:r>
              <a:rPr lang="zh-TW" altLang="en-US" dirty="0">
                <a:solidFill>
                  <a:srgbClr val="FF0000"/>
                </a:solidFill>
              </a:rPr>
              <a:t>除按鈕外全確認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綠色、橘色按鈕，大小調整至與側邊同大</a:t>
            </a:r>
            <a:r>
              <a:rPr lang="en-US" altLang="zh-TW" dirty="0">
                <a:solidFill>
                  <a:srgbClr val="FF0000"/>
                </a:solidFill>
              </a:rPr>
              <a:t>&lt;</a:t>
            </a:r>
            <a:r>
              <a:rPr lang="zh-TW" altLang="en-US" dirty="0">
                <a:solidFill>
                  <a:srgbClr val="FF0000"/>
                </a:solidFill>
              </a:rPr>
              <a:t>同藍框區塊</a:t>
            </a:r>
            <a:r>
              <a:rPr lang="en-US" altLang="zh-TW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09FBDB-0F18-48CD-8986-95C5D189055A}"/>
              </a:ext>
            </a:extLst>
          </p:cNvPr>
          <p:cNvSpPr/>
          <p:nvPr/>
        </p:nvSpPr>
        <p:spPr>
          <a:xfrm>
            <a:off x="0" y="6598364"/>
            <a:ext cx="28648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https://www.pixtastock.com/illustration/25637504</a:t>
            </a:r>
            <a:endParaRPr lang="zh-TW" altLang="en-US" sz="1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304480-C691-4753-A7DD-67F3E2660060}"/>
              </a:ext>
            </a:extLst>
          </p:cNvPr>
          <p:cNvSpPr/>
          <p:nvPr/>
        </p:nvSpPr>
        <p:spPr>
          <a:xfrm>
            <a:off x="5702798" y="3605437"/>
            <a:ext cx="1199415" cy="303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E4F9D8-F3D8-4CDC-9D34-369664FB3052}"/>
              </a:ext>
            </a:extLst>
          </p:cNvPr>
          <p:cNvSpPr/>
          <p:nvPr/>
        </p:nvSpPr>
        <p:spPr>
          <a:xfrm>
            <a:off x="11360728" y="1229917"/>
            <a:ext cx="261778" cy="863926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24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A04581-B106-478B-B2FA-05AF57C59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76" y="768"/>
            <a:ext cx="2166825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707B320-E649-4895-AEDB-E6DFB30EA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0" b="67356"/>
          <a:stretch/>
        </p:blipFill>
        <p:spPr>
          <a:xfrm>
            <a:off x="231569" y="2140937"/>
            <a:ext cx="8145187" cy="3375637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6ACCB4E-4F88-482A-A7E9-EE917DFC7237}"/>
              </a:ext>
            </a:extLst>
          </p:cNvPr>
          <p:cNvSpPr/>
          <p:nvPr/>
        </p:nvSpPr>
        <p:spPr>
          <a:xfrm>
            <a:off x="2769703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首頁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– 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什麼是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COCOAR</a:t>
            </a:r>
            <a:endParaRPr lang="zh-TW" altLang="en-US" sz="18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988A57-E0A5-4D82-A9C8-DAE324EFBE14}"/>
              </a:ext>
            </a:extLst>
          </p:cNvPr>
          <p:cNvSpPr txBox="1"/>
          <p:nvPr/>
        </p:nvSpPr>
        <p:spPr>
          <a:xfrm>
            <a:off x="40283" y="904841"/>
            <a:ext cx="3217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1400">
                <a:latin typeface="Adobe 仿宋 Std R" panose="02020400000000000000" pitchFamily="18" charset="-128"/>
                <a:ea typeface="Adobe 仿宋 Std R" panose="02020400000000000000" pitchFamily="18" charset="-128"/>
              </a:defRPr>
            </a:lvl1pPr>
          </a:lstStyle>
          <a:p>
            <a:r>
              <a:rPr lang="zh-TW" altLang="en-US" dirty="0">
                <a:solidFill>
                  <a:srgbClr val="FF0000"/>
                </a:solidFill>
              </a:rPr>
              <a:t>客戶最喜歡本區塊文字比例大小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09FBDB-0F18-48CD-8986-95C5D189055A}"/>
              </a:ext>
            </a:extLst>
          </p:cNvPr>
          <p:cNvSpPr/>
          <p:nvPr/>
        </p:nvSpPr>
        <p:spPr>
          <a:xfrm>
            <a:off x="0" y="6598364"/>
            <a:ext cx="28648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https://www.pixtastock.com/illustration/25637504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3990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5C3CAEB-9CAF-486D-9555-531EA532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76" y="768"/>
            <a:ext cx="2166825" cy="6858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5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6ACCB4E-4F88-482A-A7E9-EE917DFC7237}"/>
              </a:ext>
            </a:extLst>
          </p:cNvPr>
          <p:cNvSpPr/>
          <p:nvPr/>
        </p:nvSpPr>
        <p:spPr>
          <a:xfrm>
            <a:off x="1844787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首頁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–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導入實績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8A08B61-FCB9-40FD-AA73-1F825E7DB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22" b="44483"/>
          <a:stretch/>
        </p:blipFill>
        <p:spPr>
          <a:xfrm>
            <a:off x="1504217" y="1925494"/>
            <a:ext cx="5661811" cy="41206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ACABFFB-B3F2-4C28-9080-9347F99749CF}"/>
              </a:ext>
            </a:extLst>
          </p:cNvPr>
          <p:cNvSpPr/>
          <p:nvPr/>
        </p:nvSpPr>
        <p:spPr>
          <a:xfrm>
            <a:off x="8465876" y="2226365"/>
            <a:ext cx="2166825" cy="1590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0B2C1C-8EDD-4FF9-BCAF-F28AA9ED55F9}"/>
              </a:ext>
            </a:extLst>
          </p:cNvPr>
          <p:cNvSpPr/>
          <p:nvPr/>
        </p:nvSpPr>
        <p:spPr>
          <a:xfrm>
            <a:off x="2787320" y="2226364"/>
            <a:ext cx="2166825" cy="159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95727E-6C96-4131-8B48-A9187C9B9DC7}"/>
              </a:ext>
            </a:extLst>
          </p:cNvPr>
          <p:cNvSpPr/>
          <p:nvPr/>
        </p:nvSpPr>
        <p:spPr>
          <a:xfrm>
            <a:off x="5974469" y="2120346"/>
            <a:ext cx="757636" cy="238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DF772B-746F-4A60-A4B3-0B59FAAFA1E6}"/>
              </a:ext>
            </a:extLst>
          </p:cNvPr>
          <p:cNvSpPr/>
          <p:nvPr/>
        </p:nvSpPr>
        <p:spPr>
          <a:xfrm>
            <a:off x="10501812" y="349521"/>
            <a:ext cx="130889" cy="311783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6C70BF7-9F14-4914-B5E8-8B13C66B86F2}"/>
              </a:ext>
            </a:extLst>
          </p:cNvPr>
          <p:cNvSpPr txBox="1"/>
          <p:nvPr/>
        </p:nvSpPr>
        <p:spPr>
          <a:xfrm>
            <a:off x="183029" y="690934"/>
            <a:ext cx="375615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1400">
                <a:latin typeface="Adobe 仿宋 Std R" panose="02020400000000000000" pitchFamily="18" charset="-128"/>
                <a:ea typeface="Adobe 仿宋 Std R" panose="02020400000000000000" pitchFamily="18" charset="-128"/>
              </a:defRPr>
            </a:lvl1pPr>
          </a:lstStyle>
          <a:p>
            <a:r>
              <a:rPr lang="zh-TW" altLang="en-US" dirty="0">
                <a:solidFill>
                  <a:srgbClr val="FF0000"/>
                </a:solidFill>
              </a:rPr>
              <a:t>本區塊是目前網站中設計未確認的地方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網站如已下紅框處字太小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紅框處按鈕加大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本區案例照片需拉高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後台上傳圖片、文字，設定連結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DD3FAD-03DF-4687-AC14-F4AFEF2D7326}"/>
              </a:ext>
            </a:extLst>
          </p:cNvPr>
          <p:cNvSpPr/>
          <p:nvPr/>
        </p:nvSpPr>
        <p:spPr>
          <a:xfrm>
            <a:off x="1844787" y="2862468"/>
            <a:ext cx="1609613" cy="825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395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74FE5CAA-078C-4FB8-A548-0FF87D762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3" b="8628"/>
          <a:stretch/>
        </p:blipFill>
        <p:spPr>
          <a:xfrm>
            <a:off x="2264383" y="1489355"/>
            <a:ext cx="5473465" cy="330698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BB63F1C-B4FB-4B51-84EE-A5A22E66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75" y="0"/>
            <a:ext cx="2166825" cy="6858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6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首頁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– 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申請試用表單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0B2C1C-8EDD-4FF9-BCAF-F28AA9ED55F9}"/>
              </a:ext>
            </a:extLst>
          </p:cNvPr>
          <p:cNvSpPr/>
          <p:nvPr/>
        </p:nvSpPr>
        <p:spPr>
          <a:xfrm>
            <a:off x="2338798" y="2047631"/>
            <a:ext cx="5469087" cy="326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DF772B-746F-4A60-A4B3-0B59FAAFA1E6}"/>
              </a:ext>
            </a:extLst>
          </p:cNvPr>
          <p:cNvSpPr/>
          <p:nvPr/>
        </p:nvSpPr>
        <p:spPr>
          <a:xfrm>
            <a:off x="10501812" y="349521"/>
            <a:ext cx="130889" cy="311783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5198A81-687E-4CBD-BF9F-F41FC94D329E}"/>
              </a:ext>
            </a:extLst>
          </p:cNvPr>
          <p:cNvSpPr/>
          <p:nvPr/>
        </p:nvSpPr>
        <p:spPr>
          <a:xfrm>
            <a:off x="2438399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08491C-D065-4E1A-A8BF-51D1FCB9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30" y="5077429"/>
            <a:ext cx="4717457" cy="13314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B3CEEE3-5E58-4F31-BA46-6DD01CD8CEC4}"/>
              </a:ext>
            </a:extLst>
          </p:cNvPr>
          <p:cNvSpPr txBox="1"/>
          <p:nvPr/>
        </p:nvSpPr>
        <p:spPr>
          <a:xfrm>
            <a:off x="183029" y="690934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1400">
                <a:latin typeface="Adobe 仿宋 Std R" panose="02020400000000000000" pitchFamily="18" charset="-128"/>
                <a:ea typeface="Adobe 仿宋 Std R" panose="02020400000000000000" pitchFamily="18" charset="-128"/>
              </a:defRPr>
            </a:lvl1pPr>
          </a:lstStyle>
          <a:p>
            <a:r>
              <a:rPr lang="zh-TW" altLang="en-US" dirty="0">
                <a:solidFill>
                  <a:srgbClr val="FF0000"/>
                </a:solidFill>
              </a:rPr>
              <a:t>紅框處文字未確認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5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7</a:t>
            </a:fld>
            <a:endParaRPr lang="zh-TW" altLang="en-US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6ACCB4E-4F88-482A-A7E9-EE917DFC7237}"/>
              </a:ext>
            </a:extLst>
          </p:cNvPr>
          <p:cNvSpPr/>
          <p:nvPr/>
        </p:nvSpPr>
        <p:spPr>
          <a:xfrm>
            <a:off x="2438399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101AB-9442-45E6-BC49-E39C1C203879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首頁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– Footer</a:t>
            </a:r>
            <a:endParaRPr lang="zh-TW" altLang="en-US" sz="18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16AA10-ED5D-401F-A70E-26249B781928}"/>
              </a:ext>
            </a:extLst>
          </p:cNvPr>
          <p:cNvSpPr txBox="1"/>
          <p:nvPr/>
        </p:nvSpPr>
        <p:spPr>
          <a:xfrm>
            <a:off x="290375" y="693825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514350" indent="-514350">
              <a:buFont typeface="+mj-lt"/>
              <a:buAutoNum type="arabicPeriod"/>
              <a:defRPr sz="1400">
                <a:latin typeface="Adobe 仿宋 Std R" panose="02020400000000000000" pitchFamily="18" charset="-128"/>
                <a:ea typeface="Adobe 仿宋 Std R" panose="02020400000000000000" pitchFamily="18" charset="-128"/>
              </a:defRPr>
            </a:lvl1pPr>
          </a:lstStyle>
          <a:p>
            <a:r>
              <a:rPr lang="zh-TW" altLang="en-US" dirty="0">
                <a:solidFill>
                  <a:srgbClr val="FF0000"/>
                </a:solidFill>
              </a:rPr>
              <a:t>全站</a:t>
            </a:r>
            <a:r>
              <a:rPr lang="en-US" altLang="zh-TW" dirty="0">
                <a:solidFill>
                  <a:srgbClr val="FF0000"/>
                </a:solidFill>
              </a:rPr>
              <a:t>Footer </a:t>
            </a:r>
            <a:r>
              <a:rPr lang="zh-TW" altLang="en-US" dirty="0">
                <a:solidFill>
                  <a:srgbClr val="FF0000"/>
                </a:solidFill>
              </a:rPr>
              <a:t>參照本頁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63D4915-3328-4603-AD7B-F1F07F136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75" y="0"/>
            <a:ext cx="2166825" cy="6858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C684043-F4B7-49FA-9B22-013977872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97"/>
          <a:stretch/>
        </p:blipFill>
        <p:spPr>
          <a:xfrm>
            <a:off x="368721" y="3074505"/>
            <a:ext cx="7554912" cy="212872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E0BB07AF-75C2-45D0-8C04-AFFE30EFDA3D}"/>
              </a:ext>
            </a:extLst>
          </p:cNvPr>
          <p:cNvSpPr/>
          <p:nvPr/>
        </p:nvSpPr>
        <p:spPr>
          <a:xfrm>
            <a:off x="625356" y="1562366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324600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496D72B-0D29-4983-BA40-1045B9F7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25" y="124336"/>
            <a:ext cx="2368204" cy="6597139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58D334E-5ADF-49AA-8F00-C5506A882FF3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什麼是 </a:t>
            </a:r>
            <a:r>
              <a:rPr lang="en-US" altLang="zh-TW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COCOAR2_ COCOAR2</a:t>
            </a:r>
            <a:r>
              <a:rPr lang="zh-TW" altLang="en-US" sz="18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的優點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DF9EC8-6B97-4AF5-8722-EC3B9B3A9F55}"/>
              </a:ext>
            </a:extLst>
          </p:cNvPr>
          <p:cNvSpPr/>
          <p:nvPr/>
        </p:nvSpPr>
        <p:spPr>
          <a:xfrm>
            <a:off x="1130171" y="2195412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156321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DBB71F5-286A-48C2-8C4E-CF728756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B1ED-9FB2-4D90-8C91-B74FDFE09428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660AD045-38F0-4A36-8A31-DB7140EC22AC}"/>
              </a:ext>
            </a:extLst>
          </p:cNvPr>
          <p:cNvSpPr txBox="1">
            <a:spLocks/>
          </p:cNvSpPr>
          <p:nvPr/>
        </p:nvSpPr>
        <p:spPr>
          <a:xfrm>
            <a:off x="0" y="-37684"/>
            <a:ext cx="10772775" cy="66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>
                <a:latin typeface="Adobe 仿宋 Std R" panose="02020400000000000000" pitchFamily="18" charset="-128"/>
                <a:ea typeface="Adobe 仿宋 Std R" panose="02020400000000000000" pitchFamily="18" charset="-128"/>
                <a:cs typeface="+mj-cs"/>
              </a:defRPr>
            </a:lvl1pPr>
          </a:lstStyle>
          <a:p>
            <a:r>
              <a:rPr lang="zh-TW" altLang="en-US" dirty="0"/>
              <a:t>什麼是</a:t>
            </a:r>
            <a:r>
              <a:rPr lang="en-US" altLang="zh-TW" dirty="0"/>
              <a:t>COCOAR2_QR</a:t>
            </a:r>
            <a:r>
              <a:rPr lang="zh-TW" altLang="en-US" dirty="0"/>
              <a:t>與識別標籤（</a:t>
            </a:r>
            <a:r>
              <a:rPr lang="en-US" altLang="zh-TW" dirty="0"/>
              <a:t>Marker</a:t>
            </a:r>
            <a:r>
              <a:rPr lang="zh-TW" altLang="en-US" dirty="0"/>
              <a:t>）圖像的不同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AB3C4DF-9EC3-42A0-8060-240DE92B58E0}"/>
              </a:ext>
            </a:extLst>
          </p:cNvPr>
          <p:cNvSpPr/>
          <p:nvPr/>
        </p:nvSpPr>
        <p:spPr>
          <a:xfrm>
            <a:off x="6056241" y="126272"/>
            <a:ext cx="1323862" cy="332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0901 UPDATE</a:t>
            </a:r>
            <a:endParaRPr lang="zh-TW" altLang="en-US" sz="1200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54EF63-6B59-4ADE-A8D8-6FF8FC5E5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716" y="493464"/>
            <a:ext cx="6299622" cy="6299622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9C5EF4E-0F33-41D9-9F5C-94D34FF4744E}"/>
              </a:ext>
            </a:extLst>
          </p:cNvPr>
          <p:cNvSpPr/>
          <p:nvPr/>
        </p:nvSpPr>
        <p:spPr>
          <a:xfrm>
            <a:off x="1130171" y="2195412"/>
            <a:ext cx="1675552" cy="7588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379880806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0</TotalTime>
  <Words>349</Words>
  <Application>Microsoft Office PowerPoint</Application>
  <PresentationFormat>寬螢幕</PresentationFormat>
  <Paragraphs>114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Adobe 仿宋 Std R</vt:lpstr>
      <vt:lpstr>Adobe 宋体 Std L</vt:lpstr>
      <vt:lpstr>Adobe 繁黑體 Std B</vt:lpstr>
      <vt:lpstr>新細明體</vt:lpstr>
      <vt:lpstr>Calibri</vt:lpstr>
      <vt:lpstr>Calibri Light</vt:lpstr>
      <vt:lpstr>Wingdings 2</vt:lpstr>
      <vt:lpstr>HDOfficeLightV0</vt:lpstr>
      <vt:lpstr>1_HDOfficeLightV0</vt:lpstr>
      <vt:lpstr>COCOAR2  製作會議  0901</vt:lpstr>
      <vt:lpstr>網站架構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頁面 : 導入實績_目錄頁</vt:lpstr>
      <vt:lpstr>頁面 : 導入實績_客戶心聲頁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hsuan bill</dc:creator>
  <cp:lastModifiedBy>hsuan bill</cp:lastModifiedBy>
  <cp:revision>70</cp:revision>
  <dcterms:created xsi:type="dcterms:W3CDTF">2017-08-18T05:22:55Z</dcterms:created>
  <dcterms:modified xsi:type="dcterms:W3CDTF">2017-09-01T12:36:33Z</dcterms:modified>
</cp:coreProperties>
</file>